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69" r:id="rId4"/>
    <p:sldId id="270" r:id="rId5"/>
    <p:sldId id="264" r:id="rId6"/>
    <p:sldId id="276" r:id="rId7"/>
    <p:sldId id="26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C0C"/>
    <a:srgbClr val="8E0000"/>
    <a:srgbClr val="0078D7"/>
    <a:srgbClr val="012E57"/>
    <a:srgbClr val="037084"/>
    <a:srgbClr val="F4BE16"/>
    <a:srgbClr val="333F4F"/>
    <a:srgbClr val="E1E1E1"/>
    <a:srgbClr val="009FC7"/>
    <a:srgbClr val="2D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1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facebook.com/groups/6538545450725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luce, sedendo, scuro, traffico&#10;&#10;Descrizione generata automaticamente">
            <a:extLst>
              <a:ext uri="{FF2B5EF4-FFF2-40B4-BE49-F238E27FC236}">
                <a16:creationId xmlns:a16="http://schemas.microsoft.com/office/drawing/2014/main" id="{00B0FEDE-FA4A-4B93-9062-E8922A3F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9" y="636738"/>
            <a:ext cx="4038892" cy="5402826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6FFE17D-47BB-4CCF-8594-3518A7C21EDA}"/>
              </a:ext>
            </a:extLst>
          </p:cNvPr>
          <p:cNvSpPr/>
          <p:nvPr/>
        </p:nvSpPr>
        <p:spPr>
          <a:xfrm>
            <a:off x="-609600" y="5934917"/>
            <a:ext cx="13820055" cy="830997"/>
          </a:xfrm>
          <a:prstGeom prst="rect">
            <a:avLst/>
          </a:prstGeom>
          <a:solidFill>
            <a:srgbClr val="46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37084"/>
              </a:solidFill>
            </a:endParaRPr>
          </a:p>
        </p:txBody>
      </p:sp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312D41A-C099-4B62-8383-F73D397F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7" y="6039564"/>
            <a:ext cx="1611773" cy="62391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F208E20-45D6-4A3A-AD7B-9CB5BCEC8380}"/>
              </a:ext>
            </a:extLst>
          </p:cNvPr>
          <p:cNvSpPr/>
          <p:nvPr/>
        </p:nvSpPr>
        <p:spPr>
          <a:xfrm>
            <a:off x="247294" y="424443"/>
            <a:ext cx="43908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#PitchOnline </a:t>
            </a:r>
            <a:r>
              <a:rPr lang="it-IT" sz="3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presents</a:t>
            </a:r>
            <a:r>
              <a:rPr lang="it-IT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258E948-1758-4013-AD08-E2E029CCF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260">
            <a:off x="6096000" y="1455174"/>
            <a:ext cx="5009853" cy="3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460C0C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B1C544-F12E-43C7-9112-631AD9013DDE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46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F0CEBEE1-0312-4E2A-9BEE-103ACB4C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" y="3867659"/>
            <a:ext cx="1371600" cy="1379220"/>
          </a:xfrm>
          <a:prstGeom prst="rect">
            <a:avLst/>
          </a:prstGeom>
        </p:spPr>
      </p:pic>
      <p:pic>
        <p:nvPicPr>
          <p:cNvPr id="42" name="Immagine 41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D82653F-C1B9-484F-A2CA-8F6AEA2C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8" y="3806879"/>
            <a:ext cx="1371600" cy="1440180"/>
          </a:xfrm>
          <a:prstGeom prst="rect">
            <a:avLst/>
          </a:prstGeom>
        </p:spPr>
      </p:pic>
      <p:pic>
        <p:nvPicPr>
          <p:cNvPr id="43" name="Immagine 42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6091F070-745F-4440-9B42-9151A5988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04" y="3782581"/>
            <a:ext cx="1363810" cy="1440000"/>
          </a:xfrm>
          <a:prstGeom prst="rect">
            <a:avLst/>
          </a:prstGeom>
        </p:spPr>
      </p:pic>
      <p:pic>
        <p:nvPicPr>
          <p:cNvPr id="44" name="Immagine 43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94336358-21BF-479C-9D36-18E888014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6" y="3806879"/>
            <a:ext cx="1371429" cy="1440000"/>
          </a:xfrm>
          <a:prstGeom prst="rect">
            <a:avLst/>
          </a:prstGeom>
        </p:spPr>
      </p:pic>
      <p:pic>
        <p:nvPicPr>
          <p:cNvPr id="45" name="Immagine 44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433825C5-F576-4647-B264-21423432B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31" y="3791573"/>
            <a:ext cx="1371429" cy="1440000"/>
          </a:xfrm>
          <a:prstGeom prst="rect">
            <a:avLst/>
          </a:prstGeom>
        </p:spPr>
      </p:pic>
      <p:sp>
        <p:nvSpPr>
          <p:cNvPr id="46" name="CasellaDiTesto 26">
            <a:extLst>
              <a:ext uri="{FF2B5EF4-FFF2-40B4-BE49-F238E27FC236}">
                <a16:creationId xmlns:a16="http://schemas.microsoft.com/office/drawing/2014/main" id="{1B139D8C-3B7C-4E91-8A61-3AAD295905AE}"/>
              </a:ext>
            </a:extLst>
          </p:cNvPr>
          <p:cNvSpPr txBox="1"/>
          <p:nvPr/>
        </p:nvSpPr>
        <p:spPr>
          <a:xfrm>
            <a:off x="373106" y="536340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7" name="CasellaDiTesto 27">
            <a:extLst>
              <a:ext uri="{FF2B5EF4-FFF2-40B4-BE49-F238E27FC236}">
                <a16:creationId xmlns:a16="http://schemas.microsoft.com/office/drawing/2014/main" id="{ABE7A85E-C483-4B9B-8A29-F0DFE039D464}"/>
              </a:ext>
            </a:extLst>
          </p:cNvPr>
          <p:cNvSpPr txBox="1"/>
          <p:nvPr/>
        </p:nvSpPr>
        <p:spPr>
          <a:xfrm>
            <a:off x="2793577" y="5386031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8" name="CasellaDiTesto 28">
            <a:extLst>
              <a:ext uri="{FF2B5EF4-FFF2-40B4-BE49-F238E27FC236}">
                <a16:creationId xmlns:a16="http://schemas.microsoft.com/office/drawing/2014/main" id="{BD2B4096-C46D-4B19-B029-249CCE305D1F}"/>
              </a:ext>
            </a:extLst>
          </p:cNvPr>
          <p:cNvSpPr txBox="1"/>
          <p:nvPr/>
        </p:nvSpPr>
        <p:spPr>
          <a:xfrm>
            <a:off x="5214048" y="5363409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9" name="CasellaDiTesto 29">
            <a:extLst>
              <a:ext uri="{FF2B5EF4-FFF2-40B4-BE49-F238E27FC236}">
                <a16:creationId xmlns:a16="http://schemas.microsoft.com/office/drawing/2014/main" id="{36A57AA3-28E0-4BFA-908D-AD72425714C7}"/>
              </a:ext>
            </a:extLst>
          </p:cNvPr>
          <p:cNvSpPr txBox="1"/>
          <p:nvPr/>
        </p:nvSpPr>
        <p:spPr>
          <a:xfrm>
            <a:off x="7965146" y="5363409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50" name="CasellaDiTesto 30">
            <a:extLst>
              <a:ext uri="{FF2B5EF4-FFF2-40B4-BE49-F238E27FC236}">
                <a16:creationId xmlns:a16="http://schemas.microsoft.com/office/drawing/2014/main" id="{460C85E4-2957-442C-AAE3-FDE14A351E39}"/>
              </a:ext>
            </a:extLst>
          </p:cNvPr>
          <p:cNvSpPr txBox="1"/>
          <p:nvPr/>
        </p:nvSpPr>
        <p:spPr>
          <a:xfrm>
            <a:off x="10174311" y="5356461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51" name="Immagine 50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3F36F045-B888-4603-8510-9F2ED022C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72" y="1107551"/>
            <a:ext cx="3996769" cy="233824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4F5C5AF-8749-430A-B5C1-08FF91D1B470}"/>
              </a:ext>
            </a:extLst>
          </p:cNvPr>
          <p:cNvSpPr txBox="1"/>
          <p:nvPr/>
        </p:nvSpPr>
        <p:spPr>
          <a:xfrm>
            <a:off x="7414095" y="246088"/>
            <a:ext cx="454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GRPC    </a:t>
            </a:r>
            <a:r>
              <a:rPr lang="it-IT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In Your Hand</a:t>
            </a:r>
            <a:endParaRPr lang="it-IT" i="1" dirty="0">
              <a:solidFill>
                <a:srgbClr val="460C0C"/>
              </a:solidFill>
              <a:latin typeface="Avengeance Heroic Avenger" pitchFamily="2" charset="0"/>
            </a:endParaRPr>
          </a:p>
        </p:txBody>
      </p:sp>
      <p:pic>
        <p:nvPicPr>
          <p:cNvPr id="22" name="Immagine 2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2B6AC43-8CB5-4C7D-A128-860C97E17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34" y="6231744"/>
            <a:ext cx="1440670" cy="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4FC1619E-F9AE-4129-8315-FD5A21585C20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460C0C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82554CB-449A-45CD-809F-35BE23314565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46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67D4C88-E05B-4D50-8E7A-E354180445CF}"/>
              </a:ext>
            </a:extLst>
          </p:cNvPr>
          <p:cNvSpPr txBox="1"/>
          <p:nvPr/>
        </p:nvSpPr>
        <p:spPr>
          <a:xfrm>
            <a:off x="7414095" y="246088"/>
            <a:ext cx="454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GRPC    </a:t>
            </a:r>
            <a:r>
              <a:rPr lang="it-IT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In Your Hand</a:t>
            </a:r>
            <a:endParaRPr lang="it-IT" i="1" dirty="0">
              <a:solidFill>
                <a:srgbClr val="460C0C"/>
              </a:solidFill>
              <a:latin typeface="Avengeance Heroic Avenger" pitchFamily="2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3021F-B94D-451B-843A-1EA62BB782EE}"/>
              </a:ext>
            </a:extLst>
          </p:cNvPr>
          <p:cNvSpPr txBox="1"/>
          <p:nvPr/>
        </p:nvSpPr>
        <p:spPr>
          <a:xfrm>
            <a:off x="1524000" y="1362225"/>
            <a:ext cx="151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460C0C"/>
                </a:solidFill>
              </a:rPr>
              <a:t>Agenda</a:t>
            </a:r>
            <a:endParaRPr lang="it-IT" b="1" dirty="0">
              <a:solidFill>
                <a:srgbClr val="460C0C"/>
              </a:solidFill>
            </a:endParaRP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A20F490A-3184-4C03-A1C8-B5BEBA6DE8F9}"/>
              </a:ext>
            </a:extLst>
          </p:cNvPr>
          <p:cNvSpPr/>
          <p:nvPr/>
        </p:nvSpPr>
        <p:spPr>
          <a:xfrm rot="10800000">
            <a:off x="2009256" y="2332282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6B3EBD0-D352-4F92-8C6F-8A6F2CBB5D9F}"/>
              </a:ext>
            </a:extLst>
          </p:cNvPr>
          <p:cNvSpPr/>
          <p:nvPr/>
        </p:nvSpPr>
        <p:spPr>
          <a:xfrm>
            <a:off x="1652164" y="2332282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DB73395-A7E0-4BCC-9935-790C09D69E9E}"/>
              </a:ext>
            </a:extLst>
          </p:cNvPr>
          <p:cNvSpPr/>
          <p:nvPr/>
        </p:nvSpPr>
        <p:spPr>
          <a:xfrm>
            <a:off x="2103487" y="2883931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B181688-1F24-4FBB-B54E-F7753F4A3F94}"/>
              </a:ext>
            </a:extLst>
          </p:cNvPr>
          <p:cNvSpPr/>
          <p:nvPr/>
        </p:nvSpPr>
        <p:spPr>
          <a:xfrm>
            <a:off x="2427387" y="3432881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1D5AD2A-56C4-4075-940D-44F5211EC877}"/>
              </a:ext>
            </a:extLst>
          </p:cNvPr>
          <p:cNvSpPr/>
          <p:nvPr/>
        </p:nvSpPr>
        <p:spPr>
          <a:xfrm>
            <a:off x="2427387" y="4005924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7FDD353-F85C-42EA-B400-65219B5692D0}"/>
              </a:ext>
            </a:extLst>
          </p:cNvPr>
          <p:cNvSpPr/>
          <p:nvPr/>
        </p:nvSpPr>
        <p:spPr>
          <a:xfrm>
            <a:off x="2109972" y="4581455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939F3A2-12CB-4636-A6B5-94FCE215AB2B}"/>
              </a:ext>
            </a:extLst>
          </p:cNvPr>
          <p:cNvSpPr/>
          <p:nvPr/>
        </p:nvSpPr>
        <p:spPr>
          <a:xfrm>
            <a:off x="1658649" y="5133103"/>
            <a:ext cx="317415" cy="317415"/>
          </a:xfrm>
          <a:prstGeom prst="ellipse">
            <a:avLst/>
          </a:prstGeom>
          <a:solidFill>
            <a:srgbClr val="460C0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ccia a pentagono 38">
            <a:extLst>
              <a:ext uri="{FF2B5EF4-FFF2-40B4-BE49-F238E27FC236}">
                <a16:creationId xmlns:a16="http://schemas.microsoft.com/office/drawing/2014/main" id="{90F71966-5B8D-426F-B764-3BCF8591AC3B}"/>
              </a:ext>
            </a:extLst>
          </p:cNvPr>
          <p:cNvSpPr/>
          <p:nvPr/>
        </p:nvSpPr>
        <p:spPr>
          <a:xfrm rot="10800000">
            <a:off x="2467063" y="2888565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ccia a pentagono 41">
            <a:extLst>
              <a:ext uri="{FF2B5EF4-FFF2-40B4-BE49-F238E27FC236}">
                <a16:creationId xmlns:a16="http://schemas.microsoft.com/office/drawing/2014/main" id="{69244717-CC7F-4A44-AEA5-C1945F775F91}"/>
              </a:ext>
            </a:extLst>
          </p:cNvPr>
          <p:cNvSpPr/>
          <p:nvPr/>
        </p:nvSpPr>
        <p:spPr>
          <a:xfrm rot="10800000">
            <a:off x="2816497" y="3439815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ccia a pentagono 44">
            <a:extLst>
              <a:ext uri="{FF2B5EF4-FFF2-40B4-BE49-F238E27FC236}">
                <a16:creationId xmlns:a16="http://schemas.microsoft.com/office/drawing/2014/main" id="{683FE9DF-EEC6-4F14-B090-30532F62E114}"/>
              </a:ext>
            </a:extLst>
          </p:cNvPr>
          <p:cNvSpPr/>
          <p:nvPr/>
        </p:nvSpPr>
        <p:spPr>
          <a:xfrm rot="10800000">
            <a:off x="2816497" y="4003415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ccia a pentagono 29">
            <a:extLst>
              <a:ext uri="{FF2B5EF4-FFF2-40B4-BE49-F238E27FC236}">
                <a16:creationId xmlns:a16="http://schemas.microsoft.com/office/drawing/2014/main" id="{F9443DF7-1DC9-4622-A92C-2F2BBF6A6507}"/>
              </a:ext>
            </a:extLst>
          </p:cNvPr>
          <p:cNvSpPr/>
          <p:nvPr/>
        </p:nvSpPr>
        <p:spPr>
          <a:xfrm rot="10800000">
            <a:off x="2467064" y="4581455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Freccia a pentagono 33">
            <a:extLst>
              <a:ext uri="{FF2B5EF4-FFF2-40B4-BE49-F238E27FC236}">
                <a16:creationId xmlns:a16="http://schemas.microsoft.com/office/drawing/2014/main" id="{1BFEC6E4-81ED-481F-8817-7D302A8FF04D}"/>
              </a:ext>
            </a:extLst>
          </p:cNvPr>
          <p:cNvSpPr/>
          <p:nvPr/>
        </p:nvSpPr>
        <p:spPr>
          <a:xfrm rot="10800000">
            <a:off x="2015741" y="5133103"/>
            <a:ext cx="5283246" cy="317415"/>
          </a:xfrm>
          <a:prstGeom prst="homePlate">
            <a:avLst/>
          </a:prstGeom>
          <a:solidFill>
            <a:srgbClr val="8E0000"/>
          </a:solidFill>
          <a:ln>
            <a:solidFill>
              <a:srgbClr val="460C0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4D641506-E0FD-41F5-AB34-3EE68CDB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29289204-502F-4501-8731-84E4E93AF2B6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460C0C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8110CBF-95CA-4601-9EA6-C065CB4F44B8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46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0EB0CA-92B1-4B7E-9629-7294B74D7F0F}"/>
              </a:ext>
            </a:extLst>
          </p:cNvPr>
          <p:cNvSpPr txBox="1"/>
          <p:nvPr/>
        </p:nvSpPr>
        <p:spPr>
          <a:xfrm>
            <a:off x="7414095" y="246088"/>
            <a:ext cx="454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GRPC    </a:t>
            </a:r>
            <a:r>
              <a:rPr lang="it-IT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In Your Hand</a:t>
            </a:r>
            <a:endParaRPr lang="it-IT" i="1" dirty="0">
              <a:solidFill>
                <a:srgbClr val="460C0C"/>
              </a:solidFill>
              <a:latin typeface="Avengeance Heroic Avenger" pitchFamily="2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460C0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rgbClr val="46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29289204-502F-4501-8731-84E4E93AF2B6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460C0C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8110CBF-95CA-4601-9EA6-C065CB4F44B8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46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0EB0CA-92B1-4B7E-9629-7294B74D7F0F}"/>
              </a:ext>
            </a:extLst>
          </p:cNvPr>
          <p:cNvSpPr txBox="1"/>
          <p:nvPr/>
        </p:nvSpPr>
        <p:spPr>
          <a:xfrm>
            <a:off x="7414095" y="246088"/>
            <a:ext cx="454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GRPC    </a:t>
            </a:r>
            <a:r>
              <a:rPr lang="it-IT" dirty="0">
                <a:solidFill>
                  <a:srgbClr val="460C0C"/>
                </a:solidFill>
                <a:latin typeface="Avengeance Heroic Avenger" pitchFamily="2" charset="0"/>
                <a:ea typeface="Segoe UI Black" panose="020B0A02040204020203" pitchFamily="34" charset="0"/>
              </a:rPr>
              <a:t>In Your Hand</a:t>
            </a:r>
            <a:endParaRPr lang="it-IT" i="1" dirty="0">
              <a:solidFill>
                <a:srgbClr val="460C0C"/>
              </a:solidFill>
              <a:latin typeface="Avengeance Heroic Avenger" pitchFamily="2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7587412" y="2918248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460C0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50885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40" y="4539837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76" y="5617714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66" y="4468045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58" y="4441542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0" b="1" dirty="0">
                <a:solidFill>
                  <a:srgbClr val="460C0C"/>
                </a:solidFill>
                <a:latin typeface="Edwardian Script ITC" panose="030303020407070D0804" pitchFamily="66" charset="0"/>
              </a:rPr>
              <a:t>Thank </a:t>
            </a:r>
            <a:r>
              <a:rPr lang="it-IT" sz="12000" b="1" dirty="0" err="1">
                <a:solidFill>
                  <a:srgbClr val="460C0C"/>
                </a:solidFill>
                <a:latin typeface="Edwardian Script ITC" panose="030303020407070D0804" pitchFamily="66" charset="0"/>
              </a:rPr>
              <a:t>You</a:t>
            </a:r>
            <a:r>
              <a:rPr lang="it-IT" sz="12000" b="1" dirty="0">
                <a:solidFill>
                  <a:srgbClr val="460C0C"/>
                </a:solidFill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600413" y="3709844"/>
            <a:ext cx="31752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b="1" dirty="0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46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b="1" dirty="0">
              <a:solidFill>
                <a:srgbClr val="46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68DCE21-DB62-4FCF-8777-100BB6F89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34" y="5617714"/>
            <a:ext cx="830672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40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Avengeance Heroic Avenger</vt:lpstr>
      <vt:lpstr>Calibri</vt:lpstr>
      <vt:lpstr>Calibri Light</vt:lpstr>
      <vt:lpstr>Edwardian Script ITC</vt:lpstr>
      <vt:lpstr>Segoe UI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Benedetti Valerio</cp:lastModifiedBy>
  <cp:revision>184</cp:revision>
  <dcterms:created xsi:type="dcterms:W3CDTF">2019-09-18T14:18:50Z</dcterms:created>
  <dcterms:modified xsi:type="dcterms:W3CDTF">2020-12-09T12:37:05Z</dcterms:modified>
</cp:coreProperties>
</file>